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5143500" cx="9144000"/>
  <p:notesSz cx="6858000" cy="9144000"/>
  <p:embeddedFontLst>
    <p:embeddedFont>
      <p:font typeface="Roboto"/>
      <p:regular r:id="rId32"/>
      <p:bold r:id="rId33"/>
      <p:italic r:id="rId34"/>
      <p:boldItalic r:id="rId35"/>
    </p:embeddedFont>
    <p:embeddedFont>
      <p:font typeface="Caveat"/>
      <p:regular r:id="rId36"/>
      <p:bold r:id="rId37"/>
    </p:embeddedFont>
    <p:embeddedFont>
      <p:font typeface="Lora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ora-italic.fntdata"/><Relationship Id="rId20" Type="http://schemas.openxmlformats.org/officeDocument/2006/relationships/slide" Target="slides/slide15.xml"/><Relationship Id="rId41" Type="http://schemas.openxmlformats.org/officeDocument/2006/relationships/font" Target="fonts/Lora-bold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Roboto-bold.fntdata"/><Relationship Id="rId10" Type="http://schemas.openxmlformats.org/officeDocument/2006/relationships/slide" Target="slides/slide5.xml"/><Relationship Id="rId32" Type="http://schemas.openxmlformats.org/officeDocument/2006/relationships/font" Target="fonts/Roboto-regular.fntdata"/><Relationship Id="rId13" Type="http://schemas.openxmlformats.org/officeDocument/2006/relationships/slide" Target="slides/slide8.xml"/><Relationship Id="rId35" Type="http://schemas.openxmlformats.org/officeDocument/2006/relationships/font" Target="fonts/Roboto-boldItalic.fntdata"/><Relationship Id="rId12" Type="http://schemas.openxmlformats.org/officeDocument/2006/relationships/slide" Target="slides/slide7.xml"/><Relationship Id="rId34" Type="http://schemas.openxmlformats.org/officeDocument/2006/relationships/font" Target="fonts/Roboto-italic.fntdata"/><Relationship Id="rId15" Type="http://schemas.openxmlformats.org/officeDocument/2006/relationships/slide" Target="slides/slide10.xml"/><Relationship Id="rId37" Type="http://schemas.openxmlformats.org/officeDocument/2006/relationships/font" Target="fonts/Caveat-bold.fntdata"/><Relationship Id="rId14" Type="http://schemas.openxmlformats.org/officeDocument/2006/relationships/slide" Target="slides/slide9.xml"/><Relationship Id="rId36" Type="http://schemas.openxmlformats.org/officeDocument/2006/relationships/font" Target="fonts/Caveat-regular.fntdata"/><Relationship Id="rId17" Type="http://schemas.openxmlformats.org/officeDocument/2006/relationships/slide" Target="slides/slide12.xml"/><Relationship Id="rId39" Type="http://schemas.openxmlformats.org/officeDocument/2006/relationships/font" Target="fonts/Lora-bold.fntdata"/><Relationship Id="rId16" Type="http://schemas.openxmlformats.org/officeDocument/2006/relationships/slide" Target="slides/slide11.xml"/><Relationship Id="rId38" Type="http://schemas.openxmlformats.org/officeDocument/2006/relationships/font" Target="fonts/Lora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26a6339416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26a6339416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26a6339416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26a6339416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26a6339416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26a6339416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26a6339416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26a6339416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26a6339416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26a6339416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26a6339416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26a6339416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26a6339416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26a6339416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26a6339416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26a6339416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22af52d2e1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122af52d2e1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22a5b4340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22a5b4340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6484525a5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26484525a5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22a5b4340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122a5b4340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22a5b43403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22a5b43403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22a5b43403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22a5b43403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22a5b43403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22a5b43403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22a5b43403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122a5b43403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22a5b43403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22a5b43403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22af52d2e1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22af52d2e1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26484525a5_1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26484525a5_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26484525a5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26484525a5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26a633941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26a633941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26484525a5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26484525a5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26484525a5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26484525a5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26a6339416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26a6339416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26484525a5_1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26484525a5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7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0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0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terial">
    <p:bg>
      <p:bgPr>
        <a:solidFill>
          <a:srgbClr val="93C47D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jpg"/><Relationship Id="rId4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g"/><Relationship Id="rId4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Relationship Id="rId4" Type="http://schemas.openxmlformats.org/officeDocument/2006/relationships/image" Target="../media/image2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jpg"/><Relationship Id="rId4" Type="http://schemas.openxmlformats.org/officeDocument/2006/relationships/image" Target="../media/image18.png"/><Relationship Id="rId5" Type="http://schemas.openxmlformats.org/officeDocument/2006/relationships/image" Target="../media/image24.png"/><Relationship Id="rId6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jpg"/><Relationship Id="rId4" Type="http://schemas.openxmlformats.org/officeDocument/2006/relationships/image" Target="../media/image29.jpg"/><Relationship Id="rId5" Type="http://schemas.openxmlformats.org/officeDocument/2006/relationships/image" Target="../media/image19.png"/><Relationship Id="rId6" Type="http://schemas.openxmlformats.org/officeDocument/2006/relationships/image" Target="../media/image28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jpg"/><Relationship Id="rId4" Type="http://schemas.openxmlformats.org/officeDocument/2006/relationships/image" Target="../media/image3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Relationship Id="rId4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g"/><Relationship Id="rId4" Type="http://schemas.openxmlformats.org/officeDocument/2006/relationships/image" Target="../media/image22.png"/><Relationship Id="rId5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9697" y="0"/>
            <a:ext cx="574430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3"/>
          <p:cNvSpPr txBox="1"/>
          <p:nvPr/>
        </p:nvSpPr>
        <p:spPr>
          <a:xfrm rot="-524268">
            <a:off x="688939" y="660638"/>
            <a:ext cx="3128105" cy="357093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000">
                <a:solidFill>
                  <a:schemeClr val="accent2"/>
                </a:solidFill>
                <a:latin typeface="Caveat"/>
                <a:ea typeface="Caveat"/>
                <a:cs typeface="Caveat"/>
                <a:sym typeface="Caveat"/>
              </a:rPr>
              <a:t>22 aprile 2022</a:t>
            </a:r>
            <a:endParaRPr b="1" sz="4000">
              <a:solidFill>
                <a:schemeClr val="accent2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0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GIORNATA</a:t>
            </a:r>
            <a:endParaRPr b="1" sz="40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000">
                <a:solidFill>
                  <a:schemeClr val="accent2"/>
                </a:solidFill>
                <a:latin typeface="Caveat"/>
                <a:ea typeface="Caveat"/>
                <a:cs typeface="Caveat"/>
                <a:sym typeface="Caveat"/>
              </a:rPr>
              <a:t>MONDIALE</a:t>
            </a:r>
            <a:endParaRPr b="1" sz="4000">
              <a:solidFill>
                <a:schemeClr val="accent2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0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DELLA TERRA</a:t>
            </a:r>
            <a:endParaRPr b="1" sz="40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69" name="Google Shape;69;p13"/>
          <p:cNvSpPr/>
          <p:nvPr/>
        </p:nvSpPr>
        <p:spPr>
          <a:xfrm>
            <a:off x="8336925" y="143975"/>
            <a:ext cx="531900" cy="484200"/>
          </a:xfrm>
          <a:prstGeom prst="heart">
            <a:avLst/>
          </a:prstGeom>
          <a:solidFill>
            <a:srgbClr val="274E13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70" name="Google Shape;70;p13"/>
          <p:cNvSpPr/>
          <p:nvPr/>
        </p:nvSpPr>
        <p:spPr>
          <a:xfrm>
            <a:off x="191675" y="143975"/>
            <a:ext cx="531900" cy="484200"/>
          </a:xfrm>
          <a:prstGeom prst="heart">
            <a:avLst/>
          </a:prstGeom>
          <a:solidFill>
            <a:srgbClr val="274E13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71" name="Google Shape;71;p13"/>
          <p:cNvSpPr/>
          <p:nvPr/>
        </p:nvSpPr>
        <p:spPr>
          <a:xfrm>
            <a:off x="191675" y="4532175"/>
            <a:ext cx="531900" cy="484200"/>
          </a:xfrm>
          <a:prstGeom prst="heart">
            <a:avLst/>
          </a:prstGeom>
          <a:solidFill>
            <a:srgbClr val="274E13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72" name="Google Shape;72;p13"/>
          <p:cNvSpPr/>
          <p:nvPr/>
        </p:nvSpPr>
        <p:spPr>
          <a:xfrm>
            <a:off x="8336925" y="143975"/>
            <a:ext cx="531900" cy="484200"/>
          </a:xfrm>
          <a:prstGeom prst="heart">
            <a:avLst/>
          </a:prstGeom>
          <a:solidFill>
            <a:srgbClr val="274E13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73" name="Google Shape;73;p13"/>
          <p:cNvSpPr/>
          <p:nvPr/>
        </p:nvSpPr>
        <p:spPr>
          <a:xfrm>
            <a:off x="8336925" y="4532175"/>
            <a:ext cx="531900" cy="484200"/>
          </a:xfrm>
          <a:prstGeom prst="heart">
            <a:avLst/>
          </a:prstGeom>
          <a:solidFill>
            <a:srgbClr val="274E13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2"/>
          <p:cNvSpPr txBox="1"/>
          <p:nvPr>
            <p:ph type="title"/>
          </p:nvPr>
        </p:nvSpPr>
        <p:spPr>
          <a:xfrm>
            <a:off x="170100" y="1317300"/>
            <a:ext cx="2774400" cy="280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/>
              <a:t>EVITIAMO</a:t>
            </a:r>
            <a:endParaRPr b="1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/>
              <a:t>LO SPRECO </a:t>
            </a:r>
            <a:endParaRPr b="1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/>
              <a:t>DELLE </a:t>
            </a:r>
            <a:endParaRPr b="1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/>
              <a:t>RISORSE</a:t>
            </a:r>
            <a:endParaRPr b="1"/>
          </a:p>
        </p:txBody>
      </p:sp>
      <p:pic>
        <p:nvPicPr>
          <p:cNvPr id="139" name="Google Shape;13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4602" y="443587"/>
            <a:ext cx="5845600" cy="4256325"/>
          </a:xfrm>
          <a:prstGeom prst="rect">
            <a:avLst/>
          </a:prstGeom>
          <a:noFill/>
          <a:ln cap="flat" cmpd="sng" w="762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575" y="731100"/>
            <a:ext cx="5144176" cy="3681301"/>
          </a:xfrm>
          <a:prstGeom prst="rect">
            <a:avLst/>
          </a:prstGeom>
          <a:noFill/>
          <a:ln cap="flat" cmpd="sng" w="762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5" name="Google Shape;145;p23"/>
          <p:cNvSpPr txBox="1"/>
          <p:nvPr/>
        </p:nvSpPr>
        <p:spPr>
          <a:xfrm>
            <a:off x="5817050" y="56825"/>
            <a:ext cx="3079800" cy="30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BDC1C6"/>
              </a:solidFill>
              <a:highlight>
                <a:srgbClr val="202124"/>
              </a:highlight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accent2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100">
                <a:solidFill>
                  <a:srgbClr val="202124"/>
                </a:solidFill>
              </a:rPr>
              <a:t>RIDUCIAMO  COSI’ </a:t>
            </a:r>
            <a:endParaRPr b="1" sz="2100">
              <a:solidFill>
                <a:srgbClr val="202124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100">
                <a:solidFill>
                  <a:srgbClr val="202124"/>
                </a:solidFill>
              </a:rPr>
              <a:t>L’USO DI ENERGIA,</a:t>
            </a:r>
            <a:endParaRPr b="1" sz="2100">
              <a:solidFill>
                <a:srgbClr val="202124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100">
                <a:solidFill>
                  <a:srgbClr val="202124"/>
                </a:solidFill>
              </a:rPr>
              <a:t>L’INQUINAMENTO </a:t>
            </a:r>
            <a:endParaRPr b="1" sz="2100">
              <a:solidFill>
                <a:srgbClr val="202124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100">
                <a:solidFill>
                  <a:srgbClr val="202124"/>
                </a:solidFill>
              </a:rPr>
              <a:t>DELLE ACQUE E </a:t>
            </a:r>
            <a:endParaRPr b="1" sz="2100">
              <a:solidFill>
                <a:srgbClr val="202124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100">
                <a:solidFill>
                  <a:srgbClr val="202124"/>
                </a:solidFill>
              </a:rPr>
              <a:t>DELL’ARIA</a:t>
            </a:r>
            <a:endParaRPr b="1" sz="2100">
              <a:solidFill>
                <a:srgbClr val="202124"/>
              </a:solidFill>
            </a:endParaRPr>
          </a:p>
        </p:txBody>
      </p:sp>
      <p:pic>
        <p:nvPicPr>
          <p:cNvPr id="146" name="Google Shape;14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06650" y="3306230"/>
            <a:ext cx="2563750" cy="2233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4"/>
          <p:cNvSpPr txBox="1"/>
          <p:nvPr>
            <p:ph type="title"/>
          </p:nvPr>
        </p:nvSpPr>
        <p:spPr>
          <a:xfrm rot="-2188070">
            <a:off x="154642" y="2125110"/>
            <a:ext cx="3881916" cy="1012884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/>
              <a:t>PRENDIAMOCI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/>
              <a:t>CURA</a:t>
            </a:r>
            <a:endParaRPr b="1"/>
          </a:p>
        </p:txBody>
      </p:sp>
      <p:pic>
        <p:nvPicPr>
          <p:cNvPr id="152" name="Google Shape;15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9375" y="255325"/>
            <a:ext cx="3381225" cy="4597325"/>
          </a:xfrm>
          <a:prstGeom prst="rect">
            <a:avLst/>
          </a:prstGeom>
          <a:noFill/>
          <a:ln cap="flat" cmpd="sng" w="762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3" name="Google Shape;153;p24"/>
          <p:cNvSpPr txBox="1"/>
          <p:nvPr/>
        </p:nvSpPr>
        <p:spPr>
          <a:xfrm rot="-2411791">
            <a:off x="6654422" y="489908"/>
            <a:ext cx="3141253" cy="189313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DELLE </a:t>
            </a:r>
            <a:endParaRPr b="1" sz="37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7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FORESTE</a:t>
            </a:r>
            <a:endParaRPr b="1" sz="37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4" name="Google Shape;15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69525" y="3474900"/>
            <a:ext cx="1210025" cy="121002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4"/>
          <p:cNvSpPr/>
          <p:nvPr/>
        </p:nvSpPr>
        <p:spPr>
          <a:xfrm rot="-2280831">
            <a:off x="525891" y="282355"/>
            <a:ext cx="531946" cy="484059"/>
          </a:xfrm>
          <a:prstGeom prst="heart">
            <a:avLst/>
          </a:prstGeom>
          <a:solidFill>
            <a:schemeClr val="lt1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56" name="Google Shape;156;p24"/>
          <p:cNvSpPr/>
          <p:nvPr/>
        </p:nvSpPr>
        <p:spPr>
          <a:xfrm rot="-2280831">
            <a:off x="1701816" y="661305"/>
            <a:ext cx="531946" cy="484059"/>
          </a:xfrm>
          <a:prstGeom prst="heart">
            <a:avLst/>
          </a:prstGeom>
          <a:solidFill>
            <a:schemeClr val="lt1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57" name="Google Shape;157;p24"/>
          <p:cNvSpPr/>
          <p:nvPr/>
        </p:nvSpPr>
        <p:spPr>
          <a:xfrm rot="-2280831">
            <a:off x="738841" y="988905"/>
            <a:ext cx="531946" cy="484059"/>
          </a:xfrm>
          <a:prstGeom prst="heart">
            <a:avLst/>
          </a:prstGeom>
          <a:solidFill>
            <a:schemeClr val="lt1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8625" y="336775"/>
            <a:ext cx="1389326" cy="1389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3300" y="195275"/>
            <a:ext cx="6598451" cy="4752949"/>
          </a:xfrm>
          <a:prstGeom prst="rect">
            <a:avLst/>
          </a:prstGeom>
          <a:noFill/>
          <a:ln cap="flat" cmpd="sng" w="762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4" name="Google Shape;164;p25"/>
          <p:cNvSpPr txBox="1"/>
          <p:nvPr/>
        </p:nvSpPr>
        <p:spPr>
          <a:xfrm rot="-1724038">
            <a:off x="4899490" y="3095437"/>
            <a:ext cx="4087419" cy="1077325"/>
          </a:xfrm>
          <a:prstGeom prst="rect">
            <a:avLst/>
          </a:prstGeom>
          <a:solidFill>
            <a:srgbClr val="D9EAD3"/>
          </a:solidFill>
          <a:ln cap="flat" cmpd="sng" w="762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9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VIVIAMO IN MODO  SOSTENIBILE</a:t>
            </a:r>
            <a:endParaRPr b="1" sz="290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9800" y="146588"/>
            <a:ext cx="4533475" cy="4850325"/>
          </a:xfrm>
          <a:prstGeom prst="rect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0" name="Google Shape;17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39525" y="2466050"/>
            <a:ext cx="1586825" cy="2530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461653" y="270688"/>
            <a:ext cx="418411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22249" y="-90250"/>
            <a:ext cx="2021374" cy="1896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2531B5"/>
            </a:gs>
            <a:gs pos="100000">
              <a:srgbClr val="121745"/>
            </a:gs>
          </a:gsLst>
          <a:lin ang="5400012" scaled="0"/>
        </a:gra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381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8"/>
          <p:cNvSpPr txBox="1"/>
          <p:nvPr>
            <p:ph type="title"/>
          </p:nvPr>
        </p:nvSpPr>
        <p:spPr>
          <a:xfrm>
            <a:off x="367400" y="1040275"/>
            <a:ext cx="35208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accent2"/>
                </a:solidFill>
              </a:rPr>
              <a:t>USIAMO FONTI </a:t>
            </a:r>
            <a:endParaRPr b="1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accent2"/>
                </a:solidFill>
              </a:rPr>
              <a:t>ENERGETICHE </a:t>
            </a:r>
            <a:endParaRPr b="1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accent2"/>
                </a:solidFill>
              </a:rPr>
              <a:t>GREEN</a:t>
            </a:r>
            <a:endParaRPr b="1">
              <a:solidFill>
                <a:schemeClr val="accent2"/>
              </a:solidFill>
            </a:endParaRPr>
          </a:p>
        </p:txBody>
      </p:sp>
      <p:pic>
        <p:nvPicPr>
          <p:cNvPr id="183" name="Google Shape;183;p28"/>
          <p:cNvPicPr preferRelativeResize="0"/>
          <p:nvPr/>
        </p:nvPicPr>
        <p:blipFill rotWithShape="1">
          <a:blip r:embed="rId3">
            <a:alphaModFix/>
          </a:blip>
          <a:srcRect b="5139" l="0" r="18619" t="18273"/>
          <a:stretch/>
        </p:blipFill>
        <p:spPr>
          <a:xfrm>
            <a:off x="5082275" y="322761"/>
            <a:ext cx="3721399" cy="4497974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4" name="Google Shape;184;p28"/>
          <p:cNvPicPr preferRelativeResize="0"/>
          <p:nvPr/>
        </p:nvPicPr>
        <p:blipFill rotWithShape="1">
          <a:blip r:embed="rId4">
            <a:alphaModFix/>
          </a:blip>
          <a:srcRect b="18965" l="8524" r="27622" t="19973"/>
          <a:stretch/>
        </p:blipFill>
        <p:spPr>
          <a:xfrm>
            <a:off x="2882725" y="2323875"/>
            <a:ext cx="1755574" cy="2342125"/>
          </a:xfrm>
          <a:prstGeom prst="rect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5" name="Google Shape;18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88200" y="424200"/>
            <a:ext cx="1012800" cy="10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9425" y="3012750"/>
            <a:ext cx="1500850" cy="150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9"/>
          <p:cNvPicPr preferRelativeResize="0"/>
          <p:nvPr/>
        </p:nvPicPr>
        <p:blipFill rotWithShape="1">
          <a:blip r:embed="rId3">
            <a:alphaModFix/>
          </a:blip>
          <a:srcRect b="0" l="18559" r="16251" t="70535"/>
          <a:stretch/>
        </p:blipFill>
        <p:spPr>
          <a:xfrm>
            <a:off x="198975" y="159275"/>
            <a:ext cx="6871900" cy="4824950"/>
          </a:xfrm>
          <a:prstGeom prst="rect">
            <a:avLst/>
          </a:prstGeom>
          <a:noFill/>
          <a:ln cap="flat" cmpd="sng" w="762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2" name="Google Shape;19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04131" y="1699200"/>
            <a:ext cx="1842625" cy="1745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0"/>
          <p:cNvSpPr txBox="1"/>
          <p:nvPr>
            <p:ph type="title"/>
          </p:nvPr>
        </p:nvSpPr>
        <p:spPr>
          <a:xfrm>
            <a:off x="970500" y="-180825"/>
            <a:ext cx="8010600" cy="30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5455">
                <a:solidFill>
                  <a:schemeClr val="accent5"/>
                </a:solidFill>
                <a:latin typeface="Caveat"/>
                <a:ea typeface="Caveat"/>
                <a:cs typeface="Caveat"/>
                <a:sym typeface="Caveat"/>
              </a:rPr>
              <a:t>Dopo aver tanto pensato,</a:t>
            </a:r>
            <a:endParaRPr sz="5455">
              <a:solidFill>
                <a:schemeClr val="accent5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5455">
                <a:solidFill>
                  <a:schemeClr val="accent5"/>
                </a:solidFill>
                <a:latin typeface="Caveat"/>
                <a:ea typeface="Caveat"/>
                <a:cs typeface="Caveat"/>
                <a:sym typeface="Caveat"/>
              </a:rPr>
              <a:t>un poco con le parole abbiamo giocato</a:t>
            </a:r>
            <a:endParaRPr sz="5455">
              <a:solidFill>
                <a:schemeClr val="accent5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00">
              <a:solidFill>
                <a:schemeClr val="accent5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8" name="Google Shape;198;p30"/>
          <p:cNvSpPr txBox="1"/>
          <p:nvPr/>
        </p:nvSpPr>
        <p:spPr>
          <a:xfrm>
            <a:off x="8177350" y="4118825"/>
            <a:ext cx="578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9" name="Google Shape;19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5834" y="2370849"/>
            <a:ext cx="4352729" cy="2651026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0"/>
          <p:cNvSpPr/>
          <p:nvPr/>
        </p:nvSpPr>
        <p:spPr>
          <a:xfrm>
            <a:off x="271650" y="0"/>
            <a:ext cx="523225" cy="5143614"/>
          </a:xfrm>
          <a:custGeom>
            <a:rect b="b" l="l" r="r" t="t"/>
            <a:pathLst>
              <a:path extrusionOk="0" h="159529" w="20929">
                <a:moveTo>
                  <a:pt x="6815" y="0"/>
                </a:moveTo>
                <a:cubicBezTo>
                  <a:pt x="5743" y="4420"/>
                  <a:pt x="-1758" y="18016"/>
                  <a:pt x="385" y="26521"/>
                </a:cubicBezTo>
                <a:cubicBezTo>
                  <a:pt x="2528" y="35027"/>
                  <a:pt x="19272" y="42193"/>
                  <a:pt x="19674" y="51033"/>
                </a:cubicBezTo>
                <a:cubicBezTo>
                  <a:pt x="20076" y="59874"/>
                  <a:pt x="5676" y="72063"/>
                  <a:pt x="2796" y="79564"/>
                </a:cubicBezTo>
                <a:cubicBezTo>
                  <a:pt x="-84" y="87065"/>
                  <a:pt x="-619" y="89275"/>
                  <a:pt x="2395" y="96039"/>
                </a:cubicBezTo>
                <a:cubicBezTo>
                  <a:pt x="5409" y="102803"/>
                  <a:pt x="20477" y="111376"/>
                  <a:pt x="20879" y="120149"/>
                </a:cubicBezTo>
                <a:cubicBezTo>
                  <a:pt x="21281" y="128922"/>
                  <a:pt x="5677" y="142116"/>
                  <a:pt x="4806" y="148679"/>
                </a:cubicBezTo>
                <a:cubicBezTo>
                  <a:pt x="3935" y="155242"/>
                  <a:pt x="13847" y="157721"/>
                  <a:pt x="15655" y="159529"/>
                </a:cubicBez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200" y="0"/>
            <a:ext cx="9250925" cy="519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4"/>
          <p:cNvSpPr txBox="1"/>
          <p:nvPr>
            <p:ph type="title"/>
          </p:nvPr>
        </p:nvSpPr>
        <p:spPr>
          <a:xfrm>
            <a:off x="5112875" y="2065350"/>
            <a:ext cx="35703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Il nostro pianeta è da custodire…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purtroppo non sta  bene</a:t>
            </a:r>
            <a:endParaRPr/>
          </a:p>
        </p:txBody>
      </p:sp>
      <p:pic>
        <p:nvPicPr>
          <p:cNvPr id="79" name="Google Shape;79;p14"/>
          <p:cNvPicPr preferRelativeResize="0"/>
          <p:nvPr/>
        </p:nvPicPr>
        <p:blipFill rotWithShape="1">
          <a:blip r:embed="rId3">
            <a:alphaModFix/>
          </a:blip>
          <a:srcRect b="4786" l="7513" r="8346" t="4895"/>
          <a:stretch/>
        </p:blipFill>
        <p:spPr>
          <a:xfrm>
            <a:off x="581700" y="321475"/>
            <a:ext cx="4163800" cy="4515874"/>
          </a:xfrm>
          <a:prstGeom prst="rect">
            <a:avLst/>
          </a:prstGeom>
          <a:noFill/>
          <a:ln cap="flat" cmpd="sng" w="762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0" name="Google Shape;8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82000" y="3536175"/>
            <a:ext cx="1301175" cy="130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191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38525" cy="529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34"/>
          <p:cNvPicPr preferRelativeResize="0"/>
          <p:nvPr/>
        </p:nvPicPr>
        <p:blipFill rotWithShape="1">
          <a:blip r:embed="rId3">
            <a:alphaModFix/>
          </a:blip>
          <a:srcRect b="0" l="0" r="783" t="0"/>
          <a:stretch/>
        </p:blipFill>
        <p:spPr>
          <a:xfrm>
            <a:off x="0" y="0"/>
            <a:ext cx="9144000" cy="51542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35"/>
          <p:cNvPicPr preferRelativeResize="0"/>
          <p:nvPr/>
        </p:nvPicPr>
        <p:blipFill rotWithShape="1">
          <a:blip r:embed="rId3">
            <a:alphaModFix/>
          </a:blip>
          <a:srcRect b="0" l="0" r="862" t="0"/>
          <a:stretch/>
        </p:blipFill>
        <p:spPr>
          <a:xfrm>
            <a:off x="308125" y="152400"/>
            <a:ext cx="852775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9150" y="-188925"/>
            <a:ext cx="9234074" cy="5384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37"/>
          <p:cNvPicPr preferRelativeResize="0"/>
          <p:nvPr/>
        </p:nvPicPr>
        <p:blipFill rotWithShape="1">
          <a:blip r:embed="rId3">
            <a:alphaModFix/>
          </a:blip>
          <a:srcRect b="0" l="766" r="1021" t="0"/>
          <a:stretch/>
        </p:blipFill>
        <p:spPr>
          <a:xfrm>
            <a:off x="0" y="-59844"/>
            <a:ext cx="9143999" cy="52033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CECD5"/>
            </a:gs>
            <a:gs pos="100000">
              <a:srgbClr val="93BC81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8"/>
          <p:cNvSpPr txBox="1"/>
          <p:nvPr>
            <p:ph type="title"/>
          </p:nvPr>
        </p:nvSpPr>
        <p:spPr>
          <a:xfrm>
            <a:off x="298550" y="-177050"/>
            <a:ext cx="4045200" cy="5039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b="1" lang="it" sz="1200">
                <a:solidFill>
                  <a:schemeClr val="accent5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b="1" lang="it" sz="1200">
                <a:solidFill>
                  <a:srgbClr val="980000"/>
                </a:solidFill>
                <a:latin typeface="Lora"/>
                <a:ea typeface="Lora"/>
                <a:cs typeface="Lora"/>
                <a:sym typeface="Lora"/>
              </a:rPr>
              <a:t>5°A</a:t>
            </a:r>
            <a:endParaRPr b="1" sz="1200">
              <a:solidFill>
                <a:srgbClr val="980000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b="1" lang="it" sz="1200">
                <a:solidFill>
                  <a:schemeClr val="accent5"/>
                </a:solidFill>
                <a:latin typeface="Lora"/>
                <a:ea typeface="Lora"/>
                <a:cs typeface="Lora"/>
                <a:sym typeface="Lora"/>
              </a:rPr>
              <a:t>Aquilini Michele</a:t>
            </a:r>
            <a:endParaRPr b="1" sz="1200">
              <a:solidFill>
                <a:schemeClr val="accent5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b="1" lang="it" sz="1200">
                <a:solidFill>
                  <a:schemeClr val="accent5"/>
                </a:solidFill>
                <a:latin typeface="Lora"/>
                <a:ea typeface="Lora"/>
                <a:cs typeface="Lora"/>
                <a:sym typeface="Lora"/>
              </a:rPr>
              <a:t>Arcomano Mattia</a:t>
            </a:r>
            <a:endParaRPr b="1" sz="1200">
              <a:solidFill>
                <a:schemeClr val="accent5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b="1" lang="it" sz="1200">
                <a:solidFill>
                  <a:schemeClr val="accent5"/>
                </a:solidFill>
                <a:latin typeface="Lora"/>
                <a:ea typeface="Lora"/>
                <a:cs typeface="Lora"/>
                <a:sym typeface="Lora"/>
              </a:rPr>
              <a:t>Bolpagni Ludovico</a:t>
            </a:r>
            <a:endParaRPr b="1" sz="1200">
              <a:solidFill>
                <a:schemeClr val="accent5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b="1" lang="it" sz="1200">
                <a:solidFill>
                  <a:schemeClr val="accent5"/>
                </a:solidFill>
                <a:latin typeface="Lora"/>
                <a:ea typeface="Lora"/>
                <a:cs typeface="Lora"/>
                <a:sym typeface="Lora"/>
              </a:rPr>
              <a:t>Braga Luca</a:t>
            </a:r>
            <a:endParaRPr b="1" sz="1200">
              <a:solidFill>
                <a:schemeClr val="accent5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b="1" lang="it" sz="1200">
                <a:solidFill>
                  <a:schemeClr val="accent5"/>
                </a:solidFill>
                <a:latin typeface="Lora"/>
                <a:ea typeface="Lora"/>
                <a:cs typeface="Lora"/>
                <a:sym typeface="Lora"/>
              </a:rPr>
              <a:t>Cestone Asia</a:t>
            </a:r>
            <a:endParaRPr b="1" sz="1200">
              <a:solidFill>
                <a:schemeClr val="accent5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b="1" lang="it" sz="1200">
                <a:solidFill>
                  <a:schemeClr val="accent5"/>
                </a:solidFill>
                <a:latin typeface="Lora"/>
                <a:ea typeface="Lora"/>
                <a:cs typeface="Lora"/>
                <a:sym typeface="Lora"/>
              </a:rPr>
              <a:t>Delmirani Alberto</a:t>
            </a:r>
            <a:endParaRPr b="1" sz="1200">
              <a:solidFill>
                <a:schemeClr val="accent5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b="1" lang="it" sz="1200">
                <a:solidFill>
                  <a:schemeClr val="accent5"/>
                </a:solidFill>
                <a:latin typeface="Lora"/>
                <a:ea typeface="Lora"/>
                <a:cs typeface="Lora"/>
                <a:sym typeface="Lora"/>
              </a:rPr>
              <a:t>Fantino Michele</a:t>
            </a:r>
            <a:endParaRPr b="1" sz="1200">
              <a:solidFill>
                <a:schemeClr val="accent5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b="1" lang="it" sz="1200">
                <a:solidFill>
                  <a:schemeClr val="accent5"/>
                </a:solidFill>
                <a:latin typeface="Lora"/>
                <a:ea typeface="Lora"/>
                <a:cs typeface="Lora"/>
                <a:sym typeface="Lora"/>
              </a:rPr>
              <a:t>Guindani Beatrice</a:t>
            </a:r>
            <a:endParaRPr b="1" sz="1200">
              <a:solidFill>
                <a:schemeClr val="accent5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b="1" lang="it" sz="1200">
                <a:solidFill>
                  <a:schemeClr val="accent5"/>
                </a:solidFill>
                <a:latin typeface="Lora"/>
                <a:ea typeface="Lora"/>
                <a:cs typeface="Lora"/>
                <a:sym typeface="Lora"/>
              </a:rPr>
              <a:t>Gul Alizba</a:t>
            </a:r>
            <a:endParaRPr b="1" sz="1200">
              <a:solidFill>
                <a:schemeClr val="accent5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b="1" lang="it" sz="1200">
                <a:solidFill>
                  <a:schemeClr val="accent5"/>
                </a:solidFill>
                <a:latin typeface="Lora"/>
                <a:ea typeface="Lora"/>
                <a:cs typeface="Lora"/>
                <a:sym typeface="Lora"/>
              </a:rPr>
              <a:t>La Rocca Rebecca</a:t>
            </a:r>
            <a:endParaRPr b="1" sz="1200">
              <a:solidFill>
                <a:schemeClr val="accent5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b="1" lang="it" sz="1200">
                <a:solidFill>
                  <a:schemeClr val="accent5"/>
                </a:solidFill>
                <a:latin typeface="Lora"/>
                <a:ea typeface="Lora"/>
                <a:cs typeface="Lora"/>
                <a:sym typeface="Lora"/>
              </a:rPr>
              <a:t>Legrenzi Sveva</a:t>
            </a:r>
            <a:endParaRPr b="1" sz="1200">
              <a:solidFill>
                <a:schemeClr val="accent5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b="1" lang="it" sz="1200">
                <a:solidFill>
                  <a:schemeClr val="accent5"/>
                </a:solidFill>
                <a:latin typeface="Lora"/>
                <a:ea typeface="Lora"/>
                <a:cs typeface="Lora"/>
                <a:sym typeface="Lora"/>
              </a:rPr>
              <a:t>Locati Lorenzo</a:t>
            </a:r>
            <a:endParaRPr b="1" sz="1200">
              <a:solidFill>
                <a:schemeClr val="accent5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b="1" lang="it" sz="1200">
                <a:solidFill>
                  <a:schemeClr val="accent5"/>
                </a:solidFill>
                <a:latin typeface="Lora"/>
                <a:ea typeface="Lora"/>
                <a:cs typeface="Lora"/>
                <a:sym typeface="Lora"/>
              </a:rPr>
              <a:t>Negretti Nicola</a:t>
            </a:r>
            <a:endParaRPr b="1" sz="1200">
              <a:solidFill>
                <a:schemeClr val="accent5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b="1" lang="it" sz="1200">
                <a:solidFill>
                  <a:schemeClr val="accent5"/>
                </a:solidFill>
                <a:latin typeface="Lora"/>
                <a:ea typeface="Lora"/>
                <a:cs typeface="Lora"/>
                <a:sym typeface="Lora"/>
              </a:rPr>
              <a:t>Maffioli Matteo</a:t>
            </a:r>
            <a:endParaRPr b="1" sz="1200">
              <a:solidFill>
                <a:schemeClr val="accent5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b="1" lang="it" sz="1200">
                <a:solidFill>
                  <a:schemeClr val="accent5"/>
                </a:solidFill>
                <a:latin typeface="Lora"/>
                <a:ea typeface="Lora"/>
                <a:cs typeface="Lora"/>
                <a:sym typeface="Lora"/>
              </a:rPr>
              <a:t>Parma Matteo</a:t>
            </a:r>
            <a:endParaRPr b="1" sz="1200">
              <a:solidFill>
                <a:schemeClr val="accent5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b="1" lang="it" sz="1200">
                <a:solidFill>
                  <a:schemeClr val="accent5"/>
                </a:solidFill>
                <a:latin typeface="Lora"/>
                <a:ea typeface="Lora"/>
                <a:cs typeface="Lora"/>
                <a:sym typeface="Lora"/>
              </a:rPr>
              <a:t>Prinzis Alexander</a:t>
            </a:r>
            <a:endParaRPr b="1" sz="1200">
              <a:solidFill>
                <a:schemeClr val="accent5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b="1" lang="it" sz="1200">
                <a:solidFill>
                  <a:schemeClr val="accent5"/>
                </a:solidFill>
                <a:latin typeface="Lora"/>
                <a:ea typeface="Lora"/>
                <a:cs typeface="Lora"/>
                <a:sym typeface="Lora"/>
              </a:rPr>
              <a:t>Sassi Zanini Chiara</a:t>
            </a:r>
            <a:endParaRPr b="1" sz="1400">
              <a:solidFill>
                <a:srgbClr val="00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41" name="Google Shape;241;p38"/>
          <p:cNvSpPr txBox="1"/>
          <p:nvPr>
            <p:ph idx="2" type="body"/>
          </p:nvPr>
        </p:nvSpPr>
        <p:spPr>
          <a:xfrm>
            <a:off x="4731725" y="12850"/>
            <a:ext cx="4045200" cy="496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t/>
            </a:r>
            <a:endParaRPr b="1" sz="1037">
              <a:solidFill>
                <a:srgbClr val="98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t/>
            </a:r>
            <a:endParaRPr b="1" sz="1037">
              <a:solidFill>
                <a:srgbClr val="98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t/>
            </a:r>
            <a:endParaRPr b="1" sz="1037">
              <a:solidFill>
                <a:srgbClr val="98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8"/>
              <a:buFont typeface="Arial"/>
              <a:buNone/>
            </a:pPr>
            <a:r>
              <a:rPr b="1" lang="it" sz="1200">
                <a:solidFill>
                  <a:srgbClr val="980000"/>
                </a:solidFill>
                <a:latin typeface="Lora"/>
                <a:ea typeface="Lora"/>
                <a:cs typeface="Lora"/>
                <a:sym typeface="Lora"/>
              </a:rPr>
              <a:t>5°B</a:t>
            </a:r>
            <a:endParaRPr b="1" sz="1200">
              <a:solidFill>
                <a:srgbClr val="980000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8"/>
              <a:buFont typeface="Arial"/>
              <a:buNone/>
            </a:pPr>
            <a:r>
              <a:rPr b="1" lang="it" sz="1200">
                <a:solidFill>
                  <a:schemeClr val="accent5"/>
                </a:solidFill>
                <a:latin typeface="Lora"/>
                <a:ea typeface="Lora"/>
                <a:cs typeface="Lora"/>
                <a:sym typeface="Lora"/>
              </a:rPr>
              <a:t>Amoroso Alessandra</a:t>
            </a:r>
            <a:endParaRPr b="1" sz="1200">
              <a:solidFill>
                <a:schemeClr val="accent5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8"/>
              <a:buFont typeface="Arial"/>
              <a:buNone/>
            </a:pPr>
            <a:r>
              <a:rPr b="1" lang="it" sz="1200">
                <a:solidFill>
                  <a:schemeClr val="accent5"/>
                </a:solidFill>
                <a:latin typeface="Lora"/>
                <a:ea typeface="Lora"/>
                <a:cs typeface="Lora"/>
                <a:sym typeface="Lora"/>
              </a:rPr>
              <a:t>Conti Elisabeth</a:t>
            </a:r>
            <a:endParaRPr b="1" sz="1200">
              <a:solidFill>
                <a:schemeClr val="accent5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8"/>
              <a:buFont typeface="Arial"/>
              <a:buNone/>
            </a:pPr>
            <a:r>
              <a:rPr b="1" lang="it" sz="1200">
                <a:solidFill>
                  <a:schemeClr val="accent5"/>
                </a:solidFill>
                <a:latin typeface="Lora"/>
                <a:ea typeface="Lora"/>
                <a:cs typeface="Lora"/>
                <a:sym typeface="Lora"/>
              </a:rPr>
              <a:t>El Ounasse Youssef</a:t>
            </a:r>
            <a:endParaRPr b="1" sz="1200">
              <a:solidFill>
                <a:schemeClr val="accent5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8"/>
              <a:buFont typeface="Arial"/>
              <a:buNone/>
            </a:pPr>
            <a:r>
              <a:rPr b="1" lang="it" sz="1200">
                <a:solidFill>
                  <a:schemeClr val="accent5"/>
                </a:solidFill>
                <a:latin typeface="Lora"/>
                <a:ea typeface="Lora"/>
                <a:cs typeface="Lora"/>
                <a:sym typeface="Lora"/>
              </a:rPr>
              <a:t>El Gaar Mahmoud</a:t>
            </a:r>
            <a:endParaRPr b="1" sz="1200">
              <a:solidFill>
                <a:schemeClr val="accent5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8"/>
              <a:buFont typeface="Arial"/>
              <a:buNone/>
            </a:pPr>
            <a:r>
              <a:rPr b="1" lang="it" sz="1200">
                <a:solidFill>
                  <a:schemeClr val="accent5"/>
                </a:solidFill>
                <a:latin typeface="Lora"/>
                <a:ea typeface="Lora"/>
                <a:cs typeface="Lora"/>
                <a:sym typeface="Lora"/>
              </a:rPr>
              <a:t>Galli Sofia</a:t>
            </a:r>
            <a:endParaRPr b="1" sz="1200">
              <a:solidFill>
                <a:schemeClr val="accent5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8"/>
              <a:buFont typeface="Arial"/>
              <a:buNone/>
            </a:pPr>
            <a:r>
              <a:rPr b="1" lang="it" sz="1200">
                <a:solidFill>
                  <a:schemeClr val="accent5"/>
                </a:solidFill>
                <a:latin typeface="Lora"/>
                <a:ea typeface="Lora"/>
                <a:cs typeface="Lora"/>
                <a:sym typeface="Lora"/>
              </a:rPr>
              <a:t>Gilberti Giovanni</a:t>
            </a:r>
            <a:endParaRPr b="1" sz="1200">
              <a:solidFill>
                <a:schemeClr val="accent5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8"/>
              <a:buFont typeface="Arial"/>
              <a:buNone/>
            </a:pPr>
            <a:r>
              <a:rPr b="1" lang="it" sz="1200">
                <a:solidFill>
                  <a:schemeClr val="accent5"/>
                </a:solidFill>
                <a:latin typeface="Lora"/>
                <a:ea typeface="Lora"/>
                <a:cs typeface="Lora"/>
                <a:sym typeface="Lora"/>
              </a:rPr>
              <a:t>Grassi Giovanni</a:t>
            </a:r>
            <a:endParaRPr b="1" sz="1200">
              <a:solidFill>
                <a:schemeClr val="accent5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8"/>
              <a:buFont typeface="Arial"/>
              <a:buNone/>
            </a:pPr>
            <a:r>
              <a:rPr b="1" lang="it" sz="1200">
                <a:solidFill>
                  <a:schemeClr val="accent5"/>
                </a:solidFill>
                <a:latin typeface="Lora"/>
                <a:ea typeface="Lora"/>
                <a:cs typeface="Lora"/>
                <a:sym typeface="Lora"/>
              </a:rPr>
              <a:t>Idahosa Angel</a:t>
            </a:r>
            <a:endParaRPr b="1" sz="1200">
              <a:solidFill>
                <a:schemeClr val="accent5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8"/>
              <a:buFont typeface="Arial"/>
              <a:buNone/>
            </a:pPr>
            <a:r>
              <a:rPr b="1" lang="it" sz="1200">
                <a:solidFill>
                  <a:schemeClr val="accent5"/>
                </a:solidFill>
                <a:latin typeface="Lora"/>
                <a:ea typeface="Lora"/>
                <a:cs typeface="Lora"/>
                <a:sym typeface="Lora"/>
              </a:rPr>
              <a:t>La Torre Agata</a:t>
            </a:r>
            <a:endParaRPr b="1" sz="1200">
              <a:solidFill>
                <a:schemeClr val="accent5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8"/>
              <a:buFont typeface="Arial"/>
              <a:buNone/>
            </a:pPr>
            <a:r>
              <a:rPr b="1" lang="it" sz="1200">
                <a:solidFill>
                  <a:schemeClr val="accent5"/>
                </a:solidFill>
                <a:latin typeface="Lora"/>
                <a:ea typeface="Lora"/>
                <a:cs typeface="Lora"/>
                <a:sym typeface="Lora"/>
              </a:rPr>
              <a:t>Lodrini Jenny</a:t>
            </a:r>
            <a:endParaRPr b="1" sz="1200">
              <a:solidFill>
                <a:schemeClr val="accent5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8"/>
              <a:buFont typeface="Arial"/>
              <a:buNone/>
            </a:pPr>
            <a:r>
              <a:rPr b="1" lang="it" sz="1200">
                <a:solidFill>
                  <a:schemeClr val="accent5"/>
                </a:solidFill>
                <a:latin typeface="Lora"/>
                <a:ea typeface="Lora"/>
                <a:cs typeface="Lora"/>
                <a:sym typeface="Lora"/>
              </a:rPr>
              <a:t>Longhi Jacopo</a:t>
            </a:r>
            <a:endParaRPr b="1" sz="1200">
              <a:solidFill>
                <a:schemeClr val="accent5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8"/>
              <a:buFont typeface="Arial"/>
              <a:buNone/>
            </a:pPr>
            <a:r>
              <a:rPr b="1" lang="it" sz="1200">
                <a:solidFill>
                  <a:schemeClr val="accent5"/>
                </a:solidFill>
                <a:latin typeface="Lora"/>
                <a:ea typeface="Lora"/>
                <a:cs typeface="Lora"/>
                <a:sym typeface="Lora"/>
              </a:rPr>
              <a:t>Maghenzani Giovanni</a:t>
            </a:r>
            <a:endParaRPr b="1" sz="1200">
              <a:solidFill>
                <a:schemeClr val="accent5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8"/>
              <a:buFont typeface="Arial"/>
              <a:buNone/>
            </a:pPr>
            <a:r>
              <a:rPr b="1" lang="it" sz="1200">
                <a:solidFill>
                  <a:schemeClr val="accent5"/>
                </a:solidFill>
                <a:latin typeface="Lora"/>
                <a:ea typeface="Lora"/>
                <a:cs typeface="Lora"/>
                <a:sym typeface="Lora"/>
              </a:rPr>
              <a:t>Magri Leonardo</a:t>
            </a:r>
            <a:endParaRPr b="1" sz="1200">
              <a:solidFill>
                <a:schemeClr val="accent5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8"/>
              <a:buFont typeface="Arial"/>
              <a:buNone/>
            </a:pPr>
            <a:r>
              <a:rPr b="1" lang="it" sz="1200">
                <a:solidFill>
                  <a:schemeClr val="accent5"/>
                </a:solidFill>
                <a:latin typeface="Lora"/>
                <a:ea typeface="Lora"/>
                <a:cs typeface="Lora"/>
                <a:sym typeface="Lora"/>
              </a:rPr>
              <a:t>Mori Beatrice</a:t>
            </a:r>
            <a:endParaRPr b="1" sz="1200">
              <a:solidFill>
                <a:schemeClr val="accent5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8"/>
              <a:buFont typeface="Arial"/>
              <a:buNone/>
            </a:pPr>
            <a:r>
              <a:rPr b="1" lang="it" sz="1200">
                <a:solidFill>
                  <a:schemeClr val="accent5"/>
                </a:solidFill>
                <a:latin typeface="Lora"/>
                <a:ea typeface="Lora"/>
                <a:cs typeface="Lora"/>
                <a:sym typeface="Lora"/>
              </a:rPr>
              <a:t>Papa Beatrice</a:t>
            </a:r>
            <a:endParaRPr b="1" sz="1200">
              <a:solidFill>
                <a:schemeClr val="accent5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8"/>
              <a:buFont typeface="Arial"/>
              <a:buNone/>
            </a:pPr>
            <a:r>
              <a:rPr b="1" lang="it" sz="1200">
                <a:solidFill>
                  <a:schemeClr val="accent5"/>
                </a:solidFill>
                <a:latin typeface="Lora"/>
                <a:ea typeface="Lora"/>
                <a:cs typeface="Lora"/>
                <a:sym typeface="Lora"/>
              </a:rPr>
              <a:t>Rubagotti Gabriele</a:t>
            </a:r>
            <a:endParaRPr b="1" sz="1200">
              <a:solidFill>
                <a:schemeClr val="accent5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8"/>
              <a:buFont typeface="Arial"/>
              <a:buNone/>
            </a:pPr>
            <a:r>
              <a:rPr b="1" lang="it" sz="1200">
                <a:solidFill>
                  <a:schemeClr val="accent5"/>
                </a:solidFill>
                <a:latin typeface="Lora"/>
                <a:ea typeface="Lora"/>
                <a:cs typeface="Lora"/>
                <a:sym typeface="Lora"/>
              </a:rPr>
              <a:t>Socolenco Darius</a:t>
            </a:r>
            <a:endParaRPr b="1" sz="1200">
              <a:solidFill>
                <a:schemeClr val="accent5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8"/>
              <a:buFont typeface="Arial"/>
              <a:buNone/>
            </a:pPr>
            <a:r>
              <a:rPr b="1" lang="it" sz="1200">
                <a:solidFill>
                  <a:schemeClr val="accent5"/>
                </a:solidFill>
                <a:latin typeface="Lora"/>
                <a:ea typeface="Lora"/>
                <a:cs typeface="Lora"/>
                <a:sym typeface="Lora"/>
              </a:rPr>
              <a:t>Toncu Dario</a:t>
            </a:r>
            <a:endParaRPr b="1" sz="1200">
              <a:solidFill>
                <a:schemeClr val="accent5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40000"/>
              </a:lnSpc>
              <a:spcBef>
                <a:spcPts val="1200"/>
              </a:spcBef>
              <a:spcAft>
                <a:spcPts val="1200"/>
              </a:spcAft>
              <a:buSzPts val="688"/>
              <a:buNone/>
            </a:pPr>
            <a:r>
              <a:t/>
            </a:r>
            <a:endParaRPr sz="1200">
              <a:solidFill>
                <a:schemeClr val="accent5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/>
          <p:nvPr>
            <p:ph type="title"/>
          </p:nvPr>
        </p:nvSpPr>
        <p:spPr>
          <a:xfrm>
            <a:off x="5066950" y="2065350"/>
            <a:ext cx="40770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311">
                <a:solidFill>
                  <a:srgbClr val="BFF1D9"/>
                </a:solidFill>
              </a:rPr>
              <a:t>DEFORESTAZIONE</a:t>
            </a:r>
            <a:endParaRPr b="1" sz="2311">
              <a:solidFill>
                <a:srgbClr val="BFF1D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5"/>
          <p:cNvSpPr txBox="1"/>
          <p:nvPr/>
        </p:nvSpPr>
        <p:spPr>
          <a:xfrm>
            <a:off x="5066950" y="500050"/>
            <a:ext cx="4077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INCENDI</a:t>
            </a:r>
            <a:endParaRPr b="1" sz="3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7" name="Google Shape;87;p15"/>
          <p:cNvSpPr txBox="1"/>
          <p:nvPr/>
        </p:nvSpPr>
        <p:spPr>
          <a:xfrm rot="-2530">
            <a:off x="5066949" y="3199840"/>
            <a:ext cx="4077001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SMALTIMENTO </a:t>
            </a:r>
            <a:endParaRPr b="1" sz="3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RIFIUTI</a:t>
            </a:r>
            <a:endParaRPr b="1" sz="3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8" name="Google Shape;8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38700" cy="4838700"/>
          </a:xfrm>
          <a:prstGeom prst="rect">
            <a:avLst/>
          </a:prstGeom>
          <a:noFill/>
          <a:ln cap="flat" cmpd="sng" w="762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/>
          <p:nvPr>
            <p:ph type="title"/>
          </p:nvPr>
        </p:nvSpPr>
        <p:spPr>
          <a:xfrm rot="564">
            <a:off x="183682" y="1991287"/>
            <a:ext cx="54873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it" sz="3380">
                <a:solidFill>
                  <a:srgbClr val="BFF1D9"/>
                </a:solidFill>
              </a:rPr>
              <a:t>SURRISCALDAMENTO GLOBALE</a:t>
            </a:r>
            <a:endParaRPr b="1" sz="2980">
              <a:solidFill>
                <a:srgbClr val="BFF1D9"/>
              </a:solidFill>
            </a:endParaRPr>
          </a:p>
        </p:txBody>
      </p:sp>
      <p:pic>
        <p:nvPicPr>
          <p:cNvPr id="94" name="Google Shape;9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1975" y="489863"/>
            <a:ext cx="3278650" cy="4163775"/>
          </a:xfrm>
          <a:prstGeom prst="rect">
            <a:avLst/>
          </a:prstGeom>
          <a:noFill/>
          <a:ln cap="flat" cmpd="sng" w="762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5" name="Google Shape;95;p16"/>
          <p:cNvSpPr txBox="1"/>
          <p:nvPr/>
        </p:nvSpPr>
        <p:spPr>
          <a:xfrm>
            <a:off x="183675" y="3422125"/>
            <a:ext cx="50517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INQUINAMENTO</a:t>
            </a:r>
            <a:endParaRPr b="1" sz="3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DELL’ARIA</a:t>
            </a:r>
            <a:endParaRPr b="1" sz="3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" name="Google Shape;96;p16"/>
          <p:cNvSpPr txBox="1"/>
          <p:nvPr/>
        </p:nvSpPr>
        <p:spPr>
          <a:xfrm>
            <a:off x="183675" y="489875"/>
            <a:ext cx="51282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SFRUTTAMENTO</a:t>
            </a:r>
            <a:endParaRPr b="1" sz="3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RISORSE</a:t>
            </a:r>
            <a:endParaRPr b="1" sz="3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 txBox="1"/>
          <p:nvPr>
            <p:ph type="title"/>
          </p:nvPr>
        </p:nvSpPr>
        <p:spPr>
          <a:xfrm>
            <a:off x="2529150" y="2218425"/>
            <a:ext cx="40857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     </a:t>
            </a:r>
            <a:r>
              <a:rPr b="1" lang="it">
                <a:latin typeface="Cambria"/>
                <a:ea typeface="Cambria"/>
                <a:cs typeface="Cambria"/>
                <a:sym typeface="Cambria"/>
              </a:rPr>
              <a:t>COSA SI</a:t>
            </a:r>
            <a:endParaRPr b="1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latin typeface="Cambria"/>
                <a:ea typeface="Cambria"/>
                <a:cs typeface="Cambria"/>
                <a:sym typeface="Cambria"/>
              </a:rPr>
              <a:t> </a:t>
            </a:r>
            <a:endParaRPr b="1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latin typeface="Cambria"/>
                <a:ea typeface="Cambria"/>
                <a:cs typeface="Cambria"/>
                <a:sym typeface="Cambria"/>
              </a:rPr>
              <a:t>   PUO’ FARE ?</a:t>
            </a:r>
            <a:endParaRPr b="1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02" name="Google Shape;10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8538" y="825688"/>
            <a:ext cx="2833911" cy="364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800" y="749425"/>
            <a:ext cx="3060414" cy="379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 txBox="1"/>
          <p:nvPr>
            <p:ph type="title"/>
          </p:nvPr>
        </p:nvSpPr>
        <p:spPr>
          <a:xfrm rot="-1499003">
            <a:off x="163529" y="1836748"/>
            <a:ext cx="4525334" cy="1012787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2480"/>
              <a:t> </a:t>
            </a:r>
            <a:r>
              <a:rPr b="1" lang="it" sz="2480"/>
              <a:t> ALCUNE SPECIE </a:t>
            </a:r>
            <a:endParaRPr b="1" sz="248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48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it" sz="2480"/>
              <a:t> ANIMALI</a:t>
            </a:r>
            <a:endParaRPr b="1" sz="248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it" sz="2480"/>
              <a:t> </a:t>
            </a:r>
            <a:endParaRPr b="1" sz="248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it" sz="2480"/>
              <a:t> SONO IN VIA DI </a:t>
            </a:r>
            <a:endParaRPr b="1" sz="248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48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it" sz="2480"/>
              <a:t> ESTINZIONE…</a:t>
            </a:r>
            <a:endParaRPr b="1" sz="2480"/>
          </a:p>
        </p:txBody>
      </p:sp>
      <p:pic>
        <p:nvPicPr>
          <p:cNvPr id="109" name="Google Shape;10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3823698" y="-292248"/>
            <a:ext cx="4108050" cy="5728000"/>
          </a:xfrm>
          <a:prstGeom prst="rect">
            <a:avLst/>
          </a:prstGeom>
          <a:noFill/>
          <a:ln cap="flat" cmpd="sng" w="762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/>
          <p:nvPr>
            <p:ph type="title"/>
          </p:nvPr>
        </p:nvSpPr>
        <p:spPr>
          <a:xfrm>
            <a:off x="0" y="2065350"/>
            <a:ext cx="19902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it" sz="2480"/>
              <a:t>R</a:t>
            </a:r>
            <a:r>
              <a:rPr b="1" lang="it" sz="2080"/>
              <a:t>IDUCIAMO </a:t>
            </a:r>
            <a:endParaRPr b="1" sz="208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08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it" sz="2080"/>
              <a:t>L’USO </a:t>
            </a:r>
            <a:endParaRPr b="1" sz="208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08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it" sz="2080"/>
              <a:t>DELLA </a:t>
            </a:r>
            <a:endParaRPr b="1" sz="208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08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it" sz="2080"/>
              <a:t>PLASTICA…</a:t>
            </a:r>
            <a:endParaRPr b="1" sz="2080"/>
          </a:p>
        </p:txBody>
      </p:sp>
      <p:pic>
        <p:nvPicPr>
          <p:cNvPr id="115" name="Google Shape;11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0675" y="254813"/>
            <a:ext cx="6849152" cy="4633879"/>
          </a:xfrm>
          <a:prstGeom prst="rect">
            <a:avLst/>
          </a:prstGeom>
          <a:noFill/>
          <a:ln cap="flat" cmpd="sng" w="762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6238" y="138777"/>
            <a:ext cx="6751526" cy="4852650"/>
          </a:xfrm>
          <a:prstGeom prst="rect">
            <a:avLst/>
          </a:prstGeom>
          <a:noFill/>
          <a:ln cap="flat" cmpd="sng" w="762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1" name="Google Shape;121;p20"/>
          <p:cNvSpPr/>
          <p:nvPr/>
        </p:nvSpPr>
        <p:spPr>
          <a:xfrm rot="-2415894">
            <a:off x="899158" y="1212206"/>
            <a:ext cx="3462075" cy="498067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19050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accent6"/>
                </a:solidFill>
                <a:latin typeface="Cambria"/>
              </a:rPr>
              <a:t>microplastiche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1"/>
          <p:cNvSpPr txBox="1"/>
          <p:nvPr>
            <p:ph type="title"/>
          </p:nvPr>
        </p:nvSpPr>
        <p:spPr>
          <a:xfrm>
            <a:off x="5633375" y="322825"/>
            <a:ext cx="3291300" cy="398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/>
              <a:t>L’ORO BLU…</a:t>
            </a:r>
            <a:endParaRPr b="1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/>
              <a:t>UN BENE </a:t>
            </a:r>
            <a:endParaRPr b="1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/>
              <a:t>MOLTO </a:t>
            </a:r>
            <a:endParaRPr b="1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/>
              <a:t>PREZIOSO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7" name="Google Shape;12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425" y="627625"/>
            <a:ext cx="5184326" cy="3888250"/>
          </a:xfrm>
          <a:prstGeom prst="rect">
            <a:avLst/>
          </a:prstGeom>
          <a:noFill/>
          <a:ln cap="flat" cmpd="sng" w="762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8" name="Google Shape;12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6941" y="2479925"/>
            <a:ext cx="1377725" cy="110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07116" y="3896551"/>
            <a:ext cx="1473405" cy="1178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57566" y="3030350"/>
            <a:ext cx="1377725" cy="110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3553" y="1546126"/>
            <a:ext cx="1473405" cy="1178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31503" y="322826"/>
            <a:ext cx="1473405" cy="1178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79728" y="-551099"/>
            <a:ext cx="1473405" cy="1178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1A237E"/>
      </a:accent5>
      <a:accent6>
        <a:srgbClr val="F4B400"/>
      </a:accent6>
      <a:hlink>
        <a:srgbClr val="1A237E"/>
      </a:hlink>
      <a:folHlink>
        <a:srgbClr val="1A23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