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7b28e288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7b28e288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7b28e28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7b28e288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7b28e288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7b28e288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7b28e288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7b28e288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764845ba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764845ba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764845ba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764845ba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7b28e288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7b28e288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7b28e288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7b28e288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7b28e288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7b28e288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764845ba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764845ba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7b28e288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7b28e288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BFBFBF"/>
            </a:gs>
            <a:gs pos="0">
              <a:srgbClr val="FFFF00"/>
            </a:gs>
            <a:gs pos="61000">
              <a:srgbClr val="FFCC00"/>
            </a:gs>
            <a:gs pos="97000">
              <a:srgbClr val="FF9900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drive.google.com/file/d/11EyMc84T-06hsI7LVa8j4biH7uskqbWn/view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11" Type="http://schemas.openxmlformats.org/officeDocument/2006/relationships/image" Target="../media/image8.jpg"/><Relationship Id="rId5" Type="http://schemas.openxmlformats.org/officeDocument/2006/relationships/image" Target="../media/image14.jpg"/><Relationship Id="rId10" Type="http://schemas.openxmlformats.org/officeDocument/2006/relationships/image" Target="../media/image7.jpg"/><Relationship Id="rId4" Type="http://schemas.openxmlformats.org/officeDocument/2006/relationships/image" Target="../media/image5.jpg"/><Relationship Id="rId9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5118163" y="394200"/>
            <a:ext cx="30000" cy="43551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425" y="180475"/>
            <a:ext cx="2018850" cy="1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6449" y="365088"/>
            <a:ext cx="1504500" cy="157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97275" y="394200"/>
            <a:ext cx="4923600" cy="2476275"/>
            <a:chOff x="97275" y="394200"/>
            <a:chExt cx="4923600" cy="2476275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553725" y="394200"/>
              <a:ext cx="41304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30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VIENI</a:t>
              </a:r>
              <a:endParaRPr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553725" y="878513"/>
              <a:ext cx="41304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3000" b="1">
                  <a:solidFill>
                    <a:srgbClr val="FF99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 SCUOLA</a:t>
              </a:r>
              <a:endParaRPr sz="3000" b="1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493875" y="1391925"/>
              <a:ext cx="41304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3000" b="1">
                  <a:solidFill>
                    <a:srgbClr val="FFFF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CON NOI</a:t>
              </a:r>
              <a:r>
                <a:rPr lang="it" sz="3000" b="1">
                  <a:solidFill>
                    <a:srgbClr val="00FF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...</a:t>
              </a:r>
              <a:endParaRPr sz="3000" b="1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97275" y="2043675"/>
              <a:ext cx="49236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4000" b="1">
                  <a:solidFill>
                    <a:srgbClr val="00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TI</a:t>
              </a:r>
              <a:r>
                <a:rPr lang="it" sz="4000" b="1"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it" sz="4000" b="1">
                  <a:solidFill>
                    <a:srgbClr val="00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ASPETTIAMO </a:t>
              </a:r>
              <a:r>
                <a:rPr lang="it" sz="4000" b="1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sz="4000" b="1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5296450" y="2300475"/>
            <a:ext cx="1406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 TE </a:t>
            </a:r>
            <a:endParaRPr sz="21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296450" y="2767200"/>
            <a:ext cx="37713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 IL PROSSIMO ANNO </a:t>
            </a:r>
            <a:endParaRPr sz="21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296450" y="3233925"/>
            <a:ext cx="362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VERRAI</a:t>
            </a:r>
            <a:endParaRPr sz="21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-246050" y="3099075"/>
            <a:ext cx="56709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BAMBINE E I BAMBINI</a:t>
            </a:r>
            <a:endParaRPr sz="26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DI CLASSE 4^A E 4^B</a:t>
            </a:r>
            <a:endParaRPr sz="26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DELLA SCUOLA DON MILANI</a:t>
            </a:r>
            <a:endParaRPr sz="26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A.S. 2019/2020 </a:t>
            </a:r>
            <a:endParaRPr sz="26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296450" y="3719775"/>
            <a:ext cx="362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CLASSE PRIMA</a:t>
            </a:r>
            <a:endParaRPr sz="21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" name="Google Shape;67;p13" title="felice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0563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8975" y="237900"/>
            <a:ext cx="4581025" cy="4667699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3"/>
          <p:cNvGrpSpPr/>
          <p:nvPr/>
        </p:nvGrpSpPr>
        <p:grpSpPr>
          <a:xfrm>
            <a:off x="394100" y="157013"/>
            <a:ext cx="8279424" cy="4815761"/>
            <a:chOff x="394100" y="157013"/>
            <a:chExt cx="8279424" cy="4815761"/>
          </a:xfrm>
        </p:grpSpPr>
        <p:pic>
          <p:nvPicPr>
            <p:cNvPr id="121" name="Google Shape;121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20290" y="3521050"/>
              <a:ext cx="2253234" cy="1451724"/>
            </a:xfrm>
            <a:prstGeom prst="rect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2" name="Google Shape;122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34825" y="205375"/>
              <a:ext cx="1416576" cy="1571475"/>
            </a:xfrm>
            <a:prstGeom prst="rect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3" name="Google Shape;123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33000" y="1882314"/>
              <a:ext cx="2013674" cy="1308913"/>
            </a:xfrm>
            <a:prstGeom prst="rect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4" name="Google Shape;124;p23"/>
            <p:cNvPicPr preferRelativeResize="0"/>
            <p:nvPr/>
          </p:nvPicPr>
          <p:blipFill rotWithShape="1">
            <a:blip r:embed="rId7">
              <a:alphaModFix/>
            </a:blip>
            <a:srcRect t="12726" b="1744"/>
            <a:stretch/>
          </p:blipFill>
          <p:spPr>
            <a:xfrm>
              <a:off x="394100" y="205375"/>
              <a:ext cx="1285648" cy="1628505"/>
            </a:xfrm>
            <a:prstGeom prst="rect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5" name="Google Shape;125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0875" y="3673575"/>
              <a:ext cx="2491024" cy="1226176"/>
            </a:xfrm>
            <a:prstGeom prst="rect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6" name="Google Shape;126;p23"/>
            <p:cNvPicPr preferRelativeResize="0"/>
            <p:nvPr/>
          </p:nvPicPr>
          <p:blipFill rotWithShape="1">
            <a:blip r:embed="rId9">
              <a:alphaModFix/>
            </a:blip>
            <a:srcRect t="9444"/>
            <a:stretch/>
          </p:blipFill>
          <p:spPr>
            <a:xfrm>
              <a:off x="4124837" y="2959003"/>
              <a:ext cx="1416564" cy="1814075"/>
            </a:xfrm>
            <a:prstGeom prst="rect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7" name="Google Shape;127;p2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948800" y="2098750"/>
              <a:ext cx="2013676" cy="1309959"/>
            </a:xfrm>
            <a:prstGeom prst="rect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8" name="Google Shape;128;p2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182501" y="157025"/>
              <a:ext cx="2491022" cy="1451725"/>
            </a:xfrm>
            <a:prstGeom prst="rect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9" name="Google Shape;129;p2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082675" y="157013"/>
              <a:ext cx="1534925" cy="2211113"/>
            </a:xfrm>
            <a:prstGeom prst="rect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65" y="213987"/>
            <a:ext cx="3349523" cy="4715523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4"/>
          <p:cNvSpPr txBox="1"/>
          <p:nvPr/>
        </p:nvSpPr>
        <p:spPr>
          <a:xfrm>
            <a:off x="3962400" y="866975"/>
            <a:ext cx="4988700" cy="3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BENVENUTI</a:t>
            </a:r>
            <a:endParaRPr sz="6000" b="1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ALLA DON</a:t>
            </a:r>
            <a:endParaRPr sz="6000" b="1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MILANI !</a:t>
            </a:r>
            <a:endParaRPr sz="6000" b="1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900" y="298900"/>
            <a:ext cx="7076696" cy="4559403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t="9444"/>
          <a:stretch/>
        </p:blipFill>
        <p:spPr>
          <a:xfrm>
            <a:off x="2861137" y="328050"/>
            <a:ext cx="3421724" cy="4381847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6013" y="380825"/>
            <a:ext cx="6771977" cy="4405376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300" y="248675"/>
            <a:ext cx="7771400" cy="45290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l="7126" r="59243"/>
          <a:stretch/>
        </p:blipFill>
        <p:spPr>
          <a:xfrm>
            <a:off x="193375" y="761475"/>
            <a:ext cx="1687050" cy="36456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l="868" r="50866"/>
          <a:stretch/>
        </p:blipFill>
        <p:spPr>
          <a:xfrm>
            <a:off x="4024675" y="788725"/>
            <a:ext cx="2474630" cy="36456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l="53678" t="1724" r="13170" b="-295"/>
          <a:stretch/>
        </p:blipFill>
        <p:spPr>
          <a:xfrm>
            <a:off x="2114950" y="788737"/>
            <a:ext cx="1687050" cy="3645589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5">
            <a:alphaModFix/>
          </a:blip>
          <a:srcRect l="53271" r="2494"/>
          <a:stretch/>
        </p:blipFill>
        <p:spPr>
          <a:xfrm>
            <a:off x="6713500" y="788725"/>
            <a:ext cx="2220623" cy="36456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688" y="322350"/>
            <a:ext cx="8230626" cy="4522451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 t="12726" b="1744"/>
          <a:stretch/>
        </p:blipFill>
        <p:spPr>
          <a:xfrm>
            <a:off x="2713900" y="415975"/>
            <a:ext cx="3385397" cy="4288195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950" y="287050"/>
            <a:ext cx="6959549" cy="45694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Presentazione su schermo (16:9)</PresentationFormat>
  <Paragraphs>15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rasim</dc:creator>
  <cp:lastModifiedBy>rasim</cp:lastModifiedBy>
  <cp:revision>1</cp:revision>
  <dcterms:modified xsi:type="dcterms:W3CDTF">2020-06-18T08:58:14Z</dcterms:modified>
</cp:coreProperties>
</file>